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mp4" ContentType="video/mp4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17" autoAdjust="0"/>
    <p:restoredTop sz="96276"/>
  </p:normalViewPr>
  <p:slideViewPr>
    <p:cSldViewPr snapToGrid="0">
      <p:cViewPr>
        <p:scale>
          <a:sx n="86" d="100"/>
          <a:sy n="86" d="100"/>
        </p:scale>
        <p:origin x="1624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esProps" Target="presProps.xml"/></Relationships>
</file>

<file path=ppt/media/image1.jpeg>
</file>

<file path=ppt/media/image2.png>
</file>

<file path=ppt/media/image3.jpg>
</file>

<file path=ppt/media/image4.png>
</file>

<file path=ppt/media/image5.jpeg>
</file>

<file path=ppt/media/image6.jpeg>
</file>

<file path=ppt/media/image7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 smtClean="0"/>
              <a:t>Clique para editar o estilo do subtítulo mestre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83212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46002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85896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45449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56673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60135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1555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857525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87809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539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Clique para editar 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69055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smtClean="0"/>
              <a:t>Clique para editar o texto mestre</a:t>
            </a:r>
          </a:p>
          <a:p>
            <a:pPr lvl="1"/>
            <a:r>
              <a:rPr lang="pt-BR" smtClean="0"/>
              <a:t>Segundo nível</a:t>
            </a:r>
          </a:p>
          <a:p>
            <a:pPr lvl="2"/>
            <a:r>
              <a:rPr lang="pt-BR" smtClean="0"/>
              <a:t>Terceiro nível</a:t>
            </a:r>
          </a:p>
          <a:p>
            <a:pPr lvl="3"/>
            <a:r>
              <a:rPr lang="pt-BR" smtClean="0"/>
              <a:t>Quarto nível</a:t>
            </a:r>
          </a:p>
          <a:p>
            <a:pPr lvl="4"/>
            <a:r>
              <a:rPr lang="pt-BR" smtClean="0"/>
              <a:t>Quinto nível</a:t>
            </a:r>
            <a:endParaRPr lang="pt-BR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18F2D9-743F-4914-8D89-9F784EC1ED2E}" type="datetimeFigureOut">
              <a:rPr lang="pt-BR" smtClean="0"/>
              <a:t>06/08/17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78A32-6EC3-4633-A67A-F89FB7B60408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050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3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6" y="0"/>
            <a:ext cx="12191054" cy="6979023"/>
          </a:xfrm>
          <a:prstGeom prst="rect">
            <a:avLst/>
          </a:prstGeom>
        </p:spPr>
      </p:pic>
      <p:sp>
        <p:nvSpPr>
          <p:cNvPr id="5" name="CaixaDeTexto 4"/>
          <p:cNvSpPr txBox="1"/>
          <p:nvPr/>
        </p:nvSpPr>
        <p:spPr>
          <a:xfrm>
            <a:off x="4805422" y="3052482"/>
            <a:ext cx="258115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dirty="0" smtClean="0">
                <a:solidFill>
                  <a:schemeClr val="bg1"/>
                </a:solidFill>
                <a:latin typeface="Lora" panose="00000500000000000000" pitchFamily="2" charset="0"/>
              </a:rPr>
              <a:t>Social</a:t>
            </a:r>
            <a:r>
              <a:rPr lang="pt-BR" sz="3600" dirty="0" smtClean="0">
                <a:solidFill>
                  <a:schemeClr val="bg1"/>
                </a:solidFill>
              </a:rPr>
              <a:t> </a:t>
            </a:r>
            <a:r>
              <a:rPr lang="pt-BR" sz="3600" b="1" dirty="0" err="1" smtClean="0">
                <a:solidFill>
                  <a:schemeClr val="bg1"/>
                </a:solidFill>
                <a:latin typeface="Lora" panose="00000500000000000000" pitchFamily="2" charset="0"/>
              </a:rPr>
              <a:t>Beer</a:t>
            </a:r>
            <a:endParaRPr lang="pt-BR" sz="3600" b="1" dirty="0">
              <a:solidFill>
                <a:schemeClr val="bg1"/>
              </a:solidFill>
              <a:latin typeface="Lora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554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CaixaDeTexto 5"/>
          <p:cNvSpPr txBox="1"/>
          <p:nvPr/>
        </p:nvSpPr>
        <p:spPr>
          <a:xfrm>
            <a:off x="838943" y="544875"/>
            <a:ext cx="1051411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 smtClean="0">
                <a:solidFill>
                  <a:schemeClr val="bg1"/>
                </a:solidFill>
                <a:latin typeface="Lora" panose="00000500000000000000" pitchFamily="2" charset="0"/>
              </a:rPr>
              <a:t>Mercado de Cerveja Artesanal</a:t>
            </a:r>
            <a:endParaRPr lang="pt-BR" sz="3200" b="1" dirty="0">
              <a:solidFill>
                <a:schemeClr val="bg1"/>
              </a:solidFill>
              <a:latin typeface="Lora" panose="00000500000000000000" pitchFamily="2" charset="0"/>
            </a:endParaRPr>
          </a:p>
        </p:txBody>
      </p:sp>
      <p:pic>
        <p:nvPicPr>
          <p:cNvPr id="11" name="Imagem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5999" y="1372440"/>
            <a:ext cx="7620000" cy="5000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0694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6" name="CaixaDeTexto 5"/>
          <p:cNvSpPr txBox="1"/>
          <p:nvPr/>
        </p:nvSpPr>
        <p:spPr>
          <a:xfrm>
            <a:off x="796312" y="3059475"/>
            <a:ext cx="1051411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smtClean="0">
                <a:solidFill>
                  <a:schemeClr val="bg1"/>
                </a:solidFill>
                <a:latin typeface="Lora" panose="00000500000000000000" pitchFamily="2" charset="0"/>
              </a:rPr>
              <a:t>Quantas pessoas adorariam aprender mais sobre cerveja? </a:t>
            </a:r>
            <a:endParaRPr lang="pt-BR" sz="4000" b="1" dirty="0">
              <a:solidFill>
                <a:schemeClr val="bg1"/>
              </a:solidFill>
              <a:latin typeface="Lora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424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42204"/>
            <a:ext cx="12192000" cy="6900203"/>
          </a:xfrm>
        </p:spPr>
      </p:pic>
      <p:sp>
        <p:nvSpPr>
          <p:cNvPr id="2" name="Retângulo 1"/>
          <p:cNvSpPr/>
          <p:nvPr/>
        </p:nvSpPr>
        <p:spPr>
          <a:xfrm>
            <a:off x="1840523" y="2771050"/>
            <a:ext cx="85109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3600" b="1" dirty="0" smtClean="0">
                <a:solidFill>
                  <a:schemeClr val="bg1"/>
                </a:solidFill>
                <a:latin typeface="Lora" panose="00000500000000000000" pitchFamily="2" charset="0"/>
              </a:rPr>
              <a:t>	</a:t>
            </a:r>
            <a:endParaRPr lang="pt-BR" sz="3600" b="1" dirty="0">
              <a:solidFill>
                <a:schemeClr val="bg1"/>
              </a:solidFill>
              <a:latin typeface="Lora" panose="00000500000000000000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1169061" y="2060302"/>
            <a:ext cx="4221027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600" b="1" dirty="0" smtClean="0">
                <a:solidFill>
                  <a:schemeClr val="bg1"/>
                </a:solidFill>
              </a:rPr>
              <a:t>Comunidade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600" b="1" dirty="0" smtClean="0">
                <a:solidFill>
                  <a:schemeClr val="bg1"/>
                </a:solidFill>
              </a:rPr>
              <a:t>Clube de assinatura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600" b="1" dirty="0">
                <a:solidFill>
                  <a:schemeClr val="bg1"/>
                </a:solidFill>
              </a:rPr>
              <a:t>Loja Online</a:t>
            </a:r>
            <a:endParaRPr lang="pt-BR" sz="3600" b="1" dirty="0" smtClean="0">
              <a:solidFill>
                <a:schemeClr val="bg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3600" b="1" dirty="0" smtClean="0">
                <a:solidFill>
                  <a:schemeClr val="bg1"/>
                </a:solidFill>
              </a:rPr>
              <a:t>Aprendizado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3600" b="1" dirty="0" smtClean="0">
              <a:solidFill>
                <a:schemeClr val="bg1"/>
              </a:solidFill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1846" y="1912138"/>
            <a:ext cx="5301757" cy="3010486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43160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01936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CaixaDeTexto 1"/>
          <p:cNvSpPr txBox="1"/>
          <p:nvPr/>
        </p:nvSpPr>
        <p:spPr>
          <a:xfrm>
            <a:off x="900952" y="2859762"/>
            <a:ext cx="60372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 smtClean="0">
                <a:solidFill>
                  <a:schemeClr val="bg1"/>
                </a:solidFill>
                <a:latin typeface="Lora" panose="00000500000000000000" pitchFamily="2" charset="0"/>
              </a:rPr>
              <a:t>Sistema de recomendação falhar</a:t>
            </a:r>
            <a:endParaRPr lang="pt-BR" sz="2800" b="1" dirty="0">
              <a:solidFill>
                <a:schemeClr val="bg1"/>
              </a:solidFill>
              <a:latin typeface="Lora" panose="00000500000000000000" pitchFamily="2" charset="0"/>
            </a:endParaRPr>
          </a:p>
        </p:txBody>
      </p:sp>
      <p:sp>
        <p:nvSpPr>
          <p:cNvPr id="5" name="CaixaDeTexto 4"/>
          <p:cNvSpPr txBox="1"/>
          <p:nvPr/>
        </p:nvSpPr>
        <p:spPr>
          <a:xfrm>
            <a:off x="900952" y="3567019"/>
            <a:ext cx="58560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 smtClean="0">
                <a:solidFill>
                  <a:schemeClr val="bg1"/>
                </a:solidFill>
                <a:latin typeface="Lora" panose="00000500000000000000" pitchFamily="2" charset="0"/>
              </a:rPr>
              <a:t>Concorrentes mais experientes</a:t>
            </a:r>
            <a:endParaRPr lang="pt-BR" sz="2800" b="1" dirty="0">
              <a:solidFill>
                <a:schemeClr val="bg1"/>
              </a:solidFill>
              <a:latin typeface="Lora" panose="00000500000000000000" pitchFamily="2" charset="0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900952" y="4274276"/>
            <a:ext cx="51299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 smtClean="0">
                <a:solidFill>
                  <a:schemeClr val="bg1"/>
                </a:solidFill>
                <a:latin typeface="Lora" panose="00000500000000000000" pitchFamily="2" charset="0"/>
              </a:rPr>
              <a:t>Baixa adesão a comunidade</a:t>
            </a:r>
            <a:endParaRPr lang="pt-BR" sz="2800" b="1" dirty="0">
              <a:solidFill>
                <a:schemeClr val="bg1"/>
              </a:solidFill>
              <a:latin typeface="Lora" panose="00000500000000000000" pitchFamily="2" charset="0"/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4331538" y="891348"/>
            <a:ext cx="48510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t-BR" sz="3600" b="1" dirty="0" smtClean="0">
                <a:solidFill>
                  <a:schemeClr val="bg1"/>
                </a:solidFill>
                <a:latin typeface="Lora" panose="00000500000000000000" pitchFamily="2" charset="0"/>
              </a:rPr>
              <a:t>Riscos e Dificuldades</a:t>
            </a:r>
            <a:endParaRPr lang="pt-BR" sz="3600" dirty="0"/>
          </a:p>
        </p:txBody>
      </p:sp>
      <p:pic>
        <p:nvPicPr>
          <p:cNvPr id="1026" name="Picture 2" descr="Resultado de imagem para grafico decrescente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45771" y="2725833"/>
            <a:ext cx="2857500" cy="214312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4668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Conteúdo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sp>
        <p:nvSpPr>
          <p:cNvPr id="2" name="CaixaDeTexto 1"/>
          <p:cNvSpPr txBox="1"/>
          <p:nvPr/>
        </p:nvSpPr>
        <p:spPr>
          <a:xfrm>
            <a:off x="874059" y="2334645"/>
            <a:ext cx="37919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 smtClean="0">
                <a:solidFill>
                  <a:schemeClr val="bg1"/>
                </a:solidFill>
              </a:rPr>
              <a:t>Parceria com a Ambev</a:t>
            </a:r>
            <a:endParaRPr lang="pt-BR" sz="2800" b="1" dirty="0">
              <a:solidFill>
                <a:schemeClr val="bg1"/>
              </a:solidFill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874059" y="3112439"/>
            <a:ext cx="5648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 smtClean="0">
                <a:solidFill>
                  <a:schemeClr val="bg1"/>
                </a:solidFill>
              </a:rPr>
              <a:t>Plataforma Web Online e escalável</a:t>
            </a:r>
            <a:endParaRPr lang="pt-BR" sz="2800" b="1" dirty="0">
              <a:solidFill>
                <a:schemeClr val="bg1"/>
              </a:solidFill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882102" y="3890233"/>
            <a:ext cx="35761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 smtClean="0">
                <a:solidFill>
                  <a:schemeClr val="bg1"/>
                </a:solidFill>
              </a:rPr>
              <a:t>Logística de entregas</a:t>
            </a:r>
            <a:endParaRPr lang="pt-BR" sz="2800" b="1" dirty="0">
              <a:solidFill>
                <a:schemeClr val="bg1"/>
              </a:solidFill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4482417" y="642696"/>
            <a:ext cx="3316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smtClean="0">
                <a:solidFill>
                  <a:schemeClr val="bg1"/>
                </a:solidFill>
                <a:latin typeface="Lora" panose="00000500000000000000" pitchFamily="2" charset="0"/>
              </a:rPr>
              <a:t>Escalabilidade</a:t>
            </a:r>
            <a:endParaRPr lang="pt-BR" sz="3600" b="1" dirty="0">
              <a:solidFill>
                <a:schemeClr val="bg1"/>
              </a:solidFill>
            </a:endParaRPr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28380" y="2178025"/>
            <a:ext cx="4115400" cy="2743600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229050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/>
          <p:cNvSpPr txBox="1"/>
          <p:nvPr/>
        </p:nvSpPr>
        <p:spPr>
          <a:xfrm>
            <a:off x="874059" y="2334645"/>
            <a:ext cx="37919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 smtClean="0">
                <a:solidFill>
                  <a:schemeClr val="bg1"/>
                </a:solidFill>
              </a:rPr>
              <a:t>Parceria com a Ambev</a:t>
            </a:r>
            <a:endParaRPr lang="pt-BR" sz="2800" b="1" dirty="0">
              <a:solidFill>
                <a:schemeClr val="bg1"/>
              </a:solidFill>
            </a:endParaRPr>
          </a:p>
        </p:txBody>
      </p:sp>
      <p:sp>
        <p:nvSpPr>
          <p:cNvPr id="7" name="Retângulo 6"/>
          <p:cNvSpPr/>
          <p:nvPr/>
        </p:nvSpPr>
        <p:spPr>
          <a:xfrm>
            <a:off x="874059" y="3112439"/>
            <a:ext cx="564859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 smtClean="0">
                <a:solidFill>
                  <a:schemeClr val="bg1"/>
                </a:solidFill>
              </a:rPr>
              <a:t>Plataforma Web Online e escalável</a:t>
            </a:r>
            <a:endParaRPr lang="pt-BR" sz="2800" b="1" dirty="0">
              <a:solidFill>
                <a:schemeClr val="bg1"/>
              </a:solidFill>
            </a:endParaRPr>
          </a:p>
        </p:txBody>
      </p:sp>
      <p:sp>
        <p:nvSpPr>
          <p:cNvPr id="8" name="Retângulo 7"/>
          <p:cNvSpPr/>
          <p:nvPr/>
        </p:nvSpPr>
        <p:spPr>
          <a:xfrm>
            <a:off x="882102" y="3890233"/>
            <a:ext cx="357617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2800" b="1" dirty="0" smtClean="0">
                <a:solidFill>
                  <a:schemeClr val="bg1"/>
                </a:solidFill>
              </a:rPr>
              <a:t>Logística de entregas</a:t>
            </a:r>
            <a:endParaRPr lang="pt-BR" sz="2800" b="1" dirty="0">
              <a:solidFill>
                <a:schemeClr val="bg1"/>
              </a:solidFill>
            </a:endParaRPr>
          </a:p>
        </p:txBody>
      </p:sp>
      <p:sp>
        <p:nvSpPr>
          <p:cNvPr id="9" name="CaixaDeTexto 8"/>
          <p:cNvSpPr txBox="1"/>
          <p:nvPr/>
        </p:nvSpPr>
        <p:spPr>
          <a:xfrm>
            <a:off x="4482417" y="642696"/>
            <a:ext cx="331693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600" b="1" dirty="0" smtClean="0">
                <a:solidFill>
                  <a:schemeClr val="bg1"/>
                </a:solidFill>
                <a:latin typeface="Lora" panose="00000500000000000000" pitchFamily="2" charset="0"/>
              </a:rPr>
              <a:t>Escalabilidade</a:t>
            </a:r>
            <a:endParaRPr lang="pt-BR" sz="3600" b="1" dirty="0">
              <a:solidFill>
                <a:schemeClr val="bg1"/>
              </a:solidFill>
            </a:endParaRPr>
          </a:p>
        </p:txBody>
      </p:sp>
      <p:pic>
        <p:nvPicPr>
          <p:cNvPr id="5" name="vide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00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7604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</TotalTime>
  <Words>61</Words>
  <Application>Microsoft Macintosh PowerPoint</Application>
  <PresentationFormat>Widescreen</PresentationFormat>
  <Paragraphs>20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Lora</vt:lpstr>
      <vt:lpstr>Tema do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guilherme Dias de mendon�a</dc:creator>
  <cp:lastModifiedBy>Microsoft Office User</cp:lastModifiedBy>
  <cp:revision>14</cp:revision>
  <dcterms:created xsi:type="dcterms:W3CDTF">2017-08-06T13:34:57Z</dcterms:created>
  <dcterms:modified xsi:type="dcterms:W3CDTF">2017-08-06T16:23:57Z</dcterms:modified>
</cp:coreProperties>
</file>

<file path=docProps/thumbnail.jpeg>
</file>